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57" r:id="rId4"/>
    <p:sldId id="259" r:id="rId5"/>
    <p:sldId id="269" r:id="rId6"/>
    <p:sldId id="268" r:id="rId7"/>
    <p:sldId id="264" r:id="rId8"/>
    <p:sldId id="265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74" autoAdjust="0"/>
    <p:restoredTop sz="94660"/>
  </p:normalViewPr>
  <p:slideViewPr>
    <p:cSldViewPr snapToGrid="0">
      <p:cViewPr varScale="1">
        <p:scale>
          <a:sx n="68" d="100"/>
          <a:sy n="68" d="100"/>
        </p:scale>
        <p:origin x="6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483C-C1E3-4F98-872D-E6E729C7466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3F7BC-88D0-4135-8A9E-CC5DEE737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5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483C-C1E3-4F98-872D-E6E729C7466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3F7BC-88D0-4135-8A9E-CC5DEE737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08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483C-C1E3-4F98-872D-E6E729C7466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3F7BC-88D0-4135-8A9E-CC5DEE737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82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483C-C1E3-4F98-872D-E6E729C7466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3F7BC-88D0-4135-8A9E-CC5DEE737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94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483C-C1E3-4F98-872D-E6E729C7466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3F7BC-88D0-4135-8A9E-CC5DEE737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93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483C-C1E3-4F98-872D-E6E729C7466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3F7BC-88D0-4135-8A9E-CC5DEE737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48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483C-C1E3-4F98-872D-E6E729C7466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3F7BC-88D0-4135-8A9E-CC5DEE737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390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483C-C1E3-4F98-872D-E6E729C7466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3F7BC-88D0-4135-8A9E-CC5DEE737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671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483C-C1E3-4F98-872D-E6E729C7466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3F7BC-88D0-4135-8A9E-CC5DEE737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483C-C1E3-4F98-872D-E6E729C7466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3F7BC-88D0-4135-8A9E-CC5DEE737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22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483C-C1E3-4F98-872D-E6E729C7466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3F7BC-88D0-4135-8A9E-CC5DEE737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262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3483C-C1E3-4F98-872D-E6E729C7466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3F7BC-88D0-4135-8A9E-CC5DEE737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83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6.jpg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gif"/><Relationship Id="rId1" Type="http://schemas.microsoft.com/office/2007/relationships/media" Target="../media/media4.gif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99" y="1103631"/>
            <a:ext cx="8267700" cy="46407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16227"/>
          <a:stretch/>
        </p:blipFill>
        <p:spPr>
          <a:xfrm>
            <a:off x="2476499" y="1100129"/>
            <a:ext cx="8267700" cy="3879306"/>
          </a:xfrm>
          <a:prstGeom prst="rect">
            <a:avLst/>
          </a:prstGeom>
        </p:spPr>
      </p:pic>
      <p:pic>
        <p:nvPicPr>
          <p:cNvPr id="1030" name="Picture 6" descr="finger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5305">
            <a:off x="10311437" y="5608087"/>
            <a:ext cx="458817" cy="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finger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5305">
            <a:off x="4759724" y="3102309"/>
            <a:ext cx="485392" cy="68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499" y="1100129"/>
            <a:ext cx="8267700" cy="3879305"/>
          </a:xfrm>
          <a:prstGeom prst="rect">
            <a:avLst/>
          </a:prstGeom>
        </p:spPr>
      </p:pic>
      <p:pic>
        <p:nvPicPr>
          <p:cNvPr id="11" name="Picture 6" descr="finger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5305">
            <a:off x="5911470" y="2971747"/>
            <a:ext cx="458817" cy="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499" y="1121325"/>
            <a:ext cx="8267700" cy="460533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4016604" cy="539848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카테고리 검색</a:t>
            </a:r>
          </a:p>
        </p:txBody>
      </p:sp>
    </p:spTree>
    <p:extLst>
      <p:ext uri="{BB962C8B-B14F-4D97-AF65-F5344CB8AC3E}">
        <p14:creationId xmlns:p14="http://schemas.microsoft.com/office/powerpoint/2010/main" val="342851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finger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5305">
            <a:off x="9807582" y="3623775"/>
            <a:ext cx="458817" cy="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767" y="1019656"/>
            <a:ext cx="8267700" cy="4640727"/>
          </a:xfrm>
          <a:prstGeom prst="rect">
            <a:avLst/>
          </a:prstGeom>
        </p:spPr>
      </p:pic>
      <p:pic>
        <p:nvPicPr>
          <p:cNvPr id="7" name="Picture 6" descr="finger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5305">
            <a:off x="3070883" y="5225533"/>
            <a:ext cx="458817" cy="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767" y="1019656"/>
            <a:ext cx="8267700" cy="46329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98775" y="32447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신한은행</a:t>
            </a:r>
          </a:p>
        </p:txBody>
      </p:sp>
      <p:pic>
        <p:nvPicPr>
          <p:cNvPr id="15" name="Picture 6" descr="finger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5305">
            <a:off x="10003529" y="3352805"/>
            <a:ext cx="458817" cy="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767" y="1021107"/>
            <a:ext cx="8267700" cy="463148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767" y="1007687"/>
            <a:ext cx="8267700" cy="46449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5768" y="1023971"/>
            <a:ext cx="8267699" cy="4612338"/>
          </a:xfrm>
          <a:prstGeom prst="rect">
            <a:avLst/>
          </a:prstGeom>
        </p:spPr>
      </p:pic>
      <p:pic>
        <p:nvPicPr>
          <p:cNvPr id="16" name="Picture 6" descr="finger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5305">
            <a:off x="5251744" y="3241313"/>
            <a:ext cx="458817" cy="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2087984" y="1023972"/>
            <a:ext cx="8275483" cy="3995704"/>
            <a:chOff x="2095766" y="1035234"/>
            <a:chExt cx="8293877" cy="3947313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8"/>
            <a:srcRect t="14242" r="9256" b="18124"/>
            <a:stretch/>
          </p:blipFill>
          <p:spPr>
            <a:xfrm>
              <a:off x="2095766" y="1035234"/>
              <a:ext cx="8293877" cy="394731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95054" y="2390117"/>
              <a:ext cx="4295775" cy="2047875"/>
            </a:xfrm>
            <a:prstGeom prst="rect">
              <a:avLst/>
            </a:prstGeom>
          </p:spPr>
        </p:pic>
      </p:grpSp>
      <p:pic>
        <p:nvPicPr>
          <p:cNvPr id="21" name="Picture 6" descr="finger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5305">
            <a:off x="6593345" y="3920783"/>
            <a:ext cx="458817" cy="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4016604" cy="539848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길 찾기 </a:t>
            </a:r>
            <a:r>
              <a:rPr lang="en-US" altLang="ko-KR" sz="3200" dirty="0"/>
              <a:t>(</a:t>
            </a:r>
            <a:r>
              <a:rPr lang="ko-KR" altLang="en-US" sz="3200" dirty="0"/>
              <a:t>목적지 검색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89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99" y="1101879"/>
            <a:ext cx="8267700" cy="4644230"/>
          </a:xfrm>
          <a:prstGeom prst="rect">
            <a:avLst/>
          </a:prstGeom>
        </p:spPr>
      </p:pic>
      <p:pic>
        <p:nvPicPr>
          <p:cNvPr id="22" name="Picture 6" descr="fing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5305">
            <a:off x="9406562" y="3969787"/>
            <a:ext cx="458817" cy="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99" y="1101877"/>
            <a:ext cx="8267700" cy="4644232"/>
          </a:xfrm>
          <a:prstGeom prst="rect">
            <a:avLst/>
          </a:prstGeom>
        </p:spPr>
      </p:pic>
      <p:pic>
        <p:nvPicPr>
          <p:cNvPr id="26" name="Picture 6" descr="fing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5305">
            <a:off x="7420751" y="3204863"/>
            <a:ext cx="458817" cy="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2476499" y="1101877"/>
            <a:ext cx="8267700" cy="4644232"/>
            <a:chOff x="2476500" y="1100126"/>
            <a:chExt cx="8267700" cy="4644232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500" y="1100126"/>
              <a:ext cx="8267700" cy="4644232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3638550" y="3162300"/>
              <a:ext cx="1123950" cy="10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0" name="Picture 6" descr="fing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5305">
            <a:off x="9131009" y="3812470"/>
            <a:ext cx="458817" cy="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99" y="1101878"/>
            <a:ext cx="8267700" cy="464423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476499" y="1101877"/>
            <a:ext cx="8267700" cy="4644232"/>
            <a:chOff x="2476499" y="1100126"/>
            <a:chExt cx="8267700" cy="4644232"/>
          </a:xfrm>
        </p:grpSpPr>
        <p:grpSp>
          <p:nvGrpSpPr>
            <p:cNvPr id="12" name="그룹 11"/>
            <p:cNvGrpSpPr/>
            <p:nvPr/>
          </p:nvGrpSpPr>
          <p:grpSpPr>
            <a:xfrm>
              <a:off x="2476499" y="1100126"/>
              <a:ext cx="8267700" cy="4644232"/>
              <a:chOff x="2476499" y="1100126"/>
              <a:chExt cx="8267700" cy="4644232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6499" y="1100126"/>
                <a:ext cx="8267700" cy="4644232"/>
              </a:xfrm>
              <a:prstGeom prst="rect">
                <a:avLst/>
              </a:prstGeom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5457825" y="2895599"/>
                <a:ext cx="4210050" cy="952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tx1"/>
                    </a:solidFill>
                    <a:latin typeface="+mj-lt"/>
                  </a:rPr>
                  <a:t>너무</a:t>
                </a:r>
                <a:r>
                  <a:rPr lang="en-US" altLang="ko-KR" b="1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ko-KR" altLang="en-US" b="1" dirty="0">
                    <a:solidFill>
                      <a:schemeClr val="tx1"/>
                    </a:solidFill>
                    <a:latin typeface="+mj-lt"/>
                  </a:rPr>
                  <a:t>맛있어요</a:t>
                </a:r>
                <a:r>
                  <a:rPr lang="en-US" altLang="ko-KR" b="1" dirty="0">
                    <a:solidFill>
                      <a:schemeClr val="tx1"/>
                    </a:solidFill>
                    <a:latin typeface="+mj-lt"/>
                  </a:rPr>
                  <a:t>!! </a:t>
                </a:r>
                <a:r>
                  <a:rPr lang="ko-KR" altLang="en-US" b="1" dirty="0">
                    <a:solidFill>
                      <a:schemeClr val="tx1"/>
                    </a:solidFill>
                    <a:latin typeface="+mj-lt"/>
                  </a:rPr>
                  <a:t>사장님도 너무 친절하</a:t>
                </a:r>
                <a:endParaRPr lang="en-US" altLang="ko-KR" b="1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altLang="ko-KR" sz="900" b="1" dirty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ko-KR" altLang="en-US" b="1" dirty="0">
                    <a:solidFill>
                      <a:schemeClr val="tx1"/>
                    </a:solidFill>
                    <a:latin typeface="+mj-lt"/>
                  </a:rPr>
                  <a:t>시고</a:t>
                </a:r>
                <a:r>
                  <a:rPr lang="en-US" altLang="ko-KR" b="1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ko-KR" altLang="en-US" b="1" dirty="0">
                    <a:solidFill>
                      <a:schemeClr val="tx1"/>
                    </a:solidFill>
                    <a:latin typeface="+mj-lt"/>
                  </a:rPr>
                  <a:t>또 가고 싶은 곳입니다</a:t>
                </a:r>
                <a:r>
                  <a:rPr lang="en-US" altLang="ko-KR" b="1" dirty="0">
                    <a:solidFill>
                      <a:schemeClr val="tx1"/>
                    </a:solidFill>
                    <a:latin typeface="+mj-lt"/>
                  </a:rPr>
                  <a:t>~</a:t>
                </a:r>
                <a:endParaRPr lang="ko-KR" alt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7" t="12378" r="2382"/>
            <a:stretch/>
          </p:blipFill>
          <p:spPr>
            <a:xfrm>
              <a:off x="3486150" y="2809875"/>
              <a:ext cx="1704975" cy="1704976"/>
            </a:xfrm>
            <a:prstGeom prst="rect">
              <a:avLst/>
            </a:prstGeom>
          </p:spPr>
        </p:pic>
      </p:grpSp>
      <p:pic>
        <p:nvPicPr>
          <p:cNvPr id="16" name="Picture 6" descr="fing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5305">
            <a:off x="9131010" y="4797294"/>
            <a:ext cx="458817" cy="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2569338"/>
            <a:ext cx="2870348" cy="137167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6" descr="fing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5305">
            <a:off x="6630021" y="3660599"/>
            <a:ext cx="458817" cy="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4016604" cy="539848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리뷰 작성하기</a:t>
            </a:r>
          </a:p>
        </p:txBody>
      </p:sp>
    </p:spTree>
    <p:extLst>
      <p:ext uri="{BB962C8B-B14F-4D97-AF65-F5344CB8AC3E}">
        <p14:creationId xmlns:p14="http://schemas.microsoft.com/office/powerpoint/2010/main" val="962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5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99" y="1100128"/>
            <a:ext cx="8267700" cy="4644230"/>
          </a:xfrm>
          <a:prstGeom prst="rect">
            <a:avLst/>
          </a:prstGeom>
        </p:spPr>
      </p:pic>
      <p:pic>
        <p:nvPicPr>
          <p:cNvPr id="8" name="Picture 6" descr="fing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5305">
            <a:off x="7511089" y="4065036"/>
            <a:ext cx="458817" cy="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99" y="1100128"/>
            <a:ext cx="8267700" cy="4644230"/>
          </a:xfrm>
          <a:prstGeom prst="rect">
            <a:avLst/>
          </a:prstGeom>
        </p:spPr>
      </p:pic>
      <p:pic>
        <p:nvPicPr>
          <p:cNvPr id="13" name="Picture 6" descr="fing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5305">
            <a:off x="3129587" y="1435467"/>
            <a:ext cx="458817" cy="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2476499" y="3832251"/>
            <a:ext cx="8267700" cy="1877208"/>
            <a:chOff x="1771649" y="1300153"/>
            <a:chExt cx="8267700" cy="4644229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250"/>
            <a:stretch/>
          </p:blipFill>
          <p:spPr>
            <a:xfrm>
              <a:off x="1771649" y="1300153"/>
              <a:ext cx="8267700" cy="4644229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2657476" y="1523999"/>
              <a:ext cx="2600324" cy="495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spc="-150" dirty="0">
                  <a:solidFill>
                    <a:schemeClr val="tx1"/>
                  </a:solidFill>
                  <a:latin typeface="+mn-ea"/>
                </a:rPr>
                <a:t>수원역 곱창이야기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156155" y="1238710"/>
            <a:ext cx="2517058" cy="27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수원역 곱창이야기</a:t>
            </a:r>
          </a:p>
        </p:txBody>
      </p:sp>
      <p:pic>
        <p:nvPicPr>
          <p:cNvPr id="25" name="Picture 6" descr="fing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9141">
            <a:off x="10030998" y="1442791"/>
            <a:ext cx="458817" cy="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2476499" y="1100128"/>
            <a:ext cx="8267700" cy="4644232"/>
            <a:chOff x="2476499" y="1100128"/>
            <a:chExt cx="8267700" cy="4644232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499" y="1100128"/>
              <a:ext cx="8267700" cy="4644232"/>
            </a:xfrm>
            <a:prstGeom prst="rect">
              <a:avLst/>
            </a:prstGeom>
          </p:spPr>
        </p:pic>
        <p:sp>
          <p:nvSpPr>
            <p:cNvPr id="30" name="하트 29"/>
            <p:cNvSpPr/>
            <p:nvPr/>
          </p:nvSpPr>
          <p:spPr>
            <a:xfrm>
              <a:off x="6912077" y="5447071"/>
              <a:ext cx="245807" cy="206477"/>
            </a:xfrm>
            <a:prstGeom prst="heart">
              <a:avLst/>
            </a:prstGeom>
            <a:solidFill>
              <a:schemeClr val="bg1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Picture 6" descr="fing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5305">
            <a:off x="7009144" y="5507841"/>
            <a:ext cx="458817" cy="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99" y="1100128"/>
            <a:ext cx="8267700" cy="4644232"/>
          </a:xfrm>
          <a:prstGeom prst="rect">
            <a:avLst/>
          </a:prstGeom>
        </p:spPr>
      </p:pic>
      <p:sp>
        <p:nvSpPr>
          <p:cNvPr id="16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4016604" cy="539848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리뷰 검색하기</a:t>
            </a:r>
          </a:p>
        </p:txBody>
      </p:sp>
    </p:spTree>
    <p:extLst>
      <p:ext uri="{BB962C8B-B14F-4D97-AF65-F5344CB8AC3E}">
        <p14:creationId xmlns:p14="http://schemas.microsoft.com/office/powerpoint/2010/main" val="180428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카테고리검색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4650" y="755650"/>
            <a:ext cx="8902700" cy="5346700"/>
          </a:xfrm>
          <a:prstGeom prst="rect">
            <a:avLst/>
          </a:prstGeom>
        </p:spPr>
      </p:pic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517688" y="215802"/>
            <a:ext cx="10029662" cy="539848"/>
          </a:xfrm>
        </p:spPr>
        <p:txBody>
          <a:bodyPr>
            <a:noAutofit/>
          </a:bodyPr>
          <a:lstStyle/>
          <a:p>
            <a:r>
              <a:rPr lang="ko-KR" altLang="en-US" sz="3000" dirty="0"/>
              <a:t>카테고리 검색 </a:t>
            </a:r>
            <a:r>
              <a:rPr lang="en-US" altLang="ko-KR" sz="3000" dirty="0"/>
              <a:t>– gif</a:t>
            </a:r>
            <a:r>
              <a:rPr lang="ko-KR" altLang="en-US" sz="3000" dirty="0"/>
              <a:t>파일</a:t>
            </a:r>
          </a:p>
        </p:txBody>
      </p:sp>
    </p:spTree>
    <p:extLst>
      <p:ext uri="{BB962C8B-B14F-4D97-AF65-F5344CB8AC3E}">
        <p14:creationId xmlns:p14="http://schemas.microsoft.com/office/powerpoint/2010/main" val="381983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신한은행찾아가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350" y="854075"/>
            <a:ext cx="8877300" cy="5149850"/>
          </a:xfrm>
          <a:prstGeom prst="rect">
            <a:avLst/>
          </a:prstGeom>
        </p:spPr>
      </p:pic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517688" y="215802"/>
            <a:ext cx="10029662" cy="539848"/>
          </a:xfrm>
        </p:spPr>
        <p:txBody>
          <a:bodyPr>
            <a:noAutofit/>
          </a:bodyPr>
          <a:lstStyle/>
          <a:p>
            <a:r>
              <a:rPr lang="ko-KR" altLang="en-US" sz="3000" dirty="0"/>
              <a:t>목적지 검색 </a:t>
            </a:r>
            <a:r>
              <a:rPr lang="en-US" altLang="ko-KR" sz="3000" dirty="0"/>
              <a:t>– gif</a:t>
            </a:r>
            <a:r>
              <a:rPr lang="ko-KR" altLang="en-US" sz="3000" dirty="0"/>
              <a:t>파일</a:t>
            </a:r>
          </a:p>
        </p:txBody>
      </p:sp>
    </p:spTree>
    <p:extLst>
      <p:ext uri="{BB962C8B-B14F-4D97-AF65-F5344CB8AC3E}">
        <p14:creationId xmlns:p14="http://schemas.microsoft.com/office/powerpoint/2010/main" val="404529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리뷰쓰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6375" y="812800"/>
            <a:ext cx="9239250" cy="52324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17688" y="215802"/>
            <a:ext cx="10029662" cy="539848"/>
          </a:xfrm>
        </p:spPr>
        <p:txBody>
          <a:bodyPr>
            <a:noAutofit/>
          </a:bodyPr>
          <a:lstStyle/>
          <a:p>
            <a:r>
              <a:rPr lang="ko-KR" altLang="en-US" sz="3000" dirty="0"/>
              <a:t>리뷰 쓰기 </a:t>
            </a:r>
            <a:r>
              <a:rPr lang="en-US" altLang="ko-KR" sz="3000" dirty="0"/>
              <a:t>– gif</a:t>
            </a:r>
            <a:r>
              <a:rPr lang="ko-KR" altLang="en-US" sz="3000" dirty="0"/>
              <a:t>파일</a:t>
            </a:r>
          </a:p>
        </p:txBody>
      </p:sp>
    </p:spTree>
    <p:extLst>
      <p:ext uri="{BB962C8B-B14F-4D97-AF65-F5344CB8AC3E}">
        <p14:creationId xmlns:p14="http://schemas.microsoft.com/office/powerpoint/2010/main" val="249577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리뷰보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6375" y="812800"/>
            <a:ext cx="9239250" cy="52324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17688" y="215802"/>
            <a:ext cx="10029662" cy="539848"/>
          </a:xfrm>
        </p:spPr>
        <p:txBody>
          <a:bodyPr>
            <a:noAutofit/>
          </a:bodyPr>
          <a:lstStyle/>
          <a:p>
            <a:r>
              <a:rPr lang="ko-KR" altLang="en-US" sz="3000" dirty="0"/>
              <a:t>리뷰 검색 </a:t>
            </a:r>
            <a:r>
              <a:rPr lang="en-US" altLang="ko-KR" sz="3000" dirty="0"/>
              <a:t>– gif</a:t>
            </a:r>
            <a:r>
              <a:rPr lang="ko-KR" altLang="en-US" sz="3000" dirty="0"/>
              <a:t>파일</a:t>
            </a:r>
          </a:p>
        </p:txBody>
      </p:sp>
    </p:spTree>
    <p:extLst>
      <p:ext uri="{BB962C8B-B14F-4D97-AF65-F5344CB8AC3E}">
        <p14:creationId xmlns:p14="http://schemas.microsoft.com/office/powerpoint/2010/main" val="300539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49</Words>
  <Application>Microsoft Office PowerPoint</Application>
  <PresentationFormat>와이드스크린</PresentationFormat>
  <Paragraphs>14</Paragraphs>
  <Slides>8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카테고리 검색</vt:lpstr>
      <vt:lpstr>길 찾기 (목적지 검색)</vt:lpstr>
      <vt:lpstr>리뷰 작성하기</vt:lpstr>
      <vt:lpstr>리뷰 검색하기</vt:lpstr>
      <vt:lpstr>카테고리 검색 – gif파일</vt:lpstr>
      <vt:lpstr>목적지 검색 – gif파일</vt:lpstr>
      <vt:lpstr>리뷰 쓰기 – gif파일</vt:lpstr>
      <vt:lpstr>리뷰 검색 – gif파일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김진주</dc:creator>
  <cp:lastModifiedBy>ye jin choi</cp:lastModifiedBy>
  <cp:revision>57</cp:revision>
  <dcterms:created xsi:type="dcterms:W3CDTF">2017-04-02T14:07:55Z</dcterms:created>
  <dcterms:modified xsi:type="dcterms:W3CDTF">2017-04-03T13:03:48Z</dcterms:modified>
</cp:coreProperties>
</file>